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3BBC61-9EC9-4107-9099-D2149D6E5201}" v="1" dt="2022-12-14T07:01:30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94641" autoAdjust="0"/>
  </p:normalViewPr>
  <p:slideViewPr>
    <p:cSldViewPr snapToGrid="0">
      <p:cViewPr varScale="1">
        <p:scale>
          <a:sx n="84" d="100"/>
          <a:sy n="84" d="100"/>
        </p:scale>
        <p:origin x="78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vesh K" userId="S::devesh.k2021@vitstudent.ac.in::2b673091-88d1-43e5-835b-2f86424ba836" providerId="AD" clId="Web-{A23BBC61-9EC9-4107-9099-D2149D6E5201}"/>
    <pc:docChg chg="modSld">
      <pc:chgData name="Devesh K" userId="S::devesh.k2021@vitstudent.ac.in::2b673091-88d1-43e5-835b-2f86424ba836" providerId="AD" clId="Web-{A23BBC61-9EC9-4107-9099-D2149D6E5201}" dt="2022-12-14T07:01:30.183" v="0" actId="1076"/>
      <pc:docMkLst>
        <pc:docMk/>
      </pc:docMkLst>
      <pc:sldChg chg="modSp">
        <pc:chgData name="Devesh K" userId="S::devesh.k2021@vitstudent.ac.in::2b673091-88d1-43e5-835b-2f86424ba836" providerId="AD" clId="Web-{A23BBC61-9EC9-4107-9099-D2149D6E5201}" dt="2022-12-14T07:01:30.183" v="0" actId="1076"/>
        <pc:sldMkLst>
          <pc:docMk/>
          <pc:sldMk cId="2749635158" sldId="260"/>
        </pc:sldMkLst>
        <pc:picChg chg="mod">
          <ac:chgData name="Devesh K" userId="S::devesh.k2021@vitstudent.ac.in::2b673091-88d1-43e5-835b-2f86424ba836" providerId="AD" clId="Web-{A23BBC61-9EC9-4107-9099-D2149D6E5201}" dt="2022-12-14T07:01:30.183" v="0" actId="1076"/>
          <ac:picMkLst>
            <pc:docMk/>
            <pc:sldMk cId="2749635158" sldId="260"/>
            <ac:picMk id="3" creationId="{A8399693-2D21-3F2F-ABEF-7875FED48B53}"/>
          </ac:picMkLst>
        </pc:picChg>
      </pc:sldChg>
    </pc:docChg>
  </pc:docChgLst>
</pc:chgInfo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584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661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2374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4116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786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297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091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499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8612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998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0380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5D86D-47A4-4A3A-B150-960F0A4B85BC}" type="datetimeFigureOut">
              <a:rPr lang="en-US" smtClean="0"/>
              <a:pPr/>
              <a:t>2/3/2025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9CBA9-3B11-48EB-8BBA-01F495BD3F0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975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970F47-FDEE-0674-2B47-E5813593D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8738"/>
            <a:ext cx="12173664" cy="509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138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388E05-BBD8-4BEF-5879-A9B2FDFE3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314" y="-6897"/>
            <a:ext cx="7481857" cy="686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990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4B3892-0EF7-D221-5886-EBC3CAA35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443" y="123269"/>
            <a:ext cx="8546504" cy="3618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384B7B-6302-B5BD-B91C-1D03F0304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531" y="3741575"/>
            <a:ext cx="10464328" cy="311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535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8AB6FD-0060-A358-D730-16BDF41EA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9" y="108079"/>
            <a:ext cx="11972711" cy="674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08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B90653-ECA3-7EDD-0A23-83904B7FB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536" y="0"/>
            <a:ext cx="9007688" cy="51088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359579-E33F-F4AC-4BC3-564A441AB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171" y="5108838"/>
            <a:ext cx="9362418" cy="174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202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42BB57-7025-B9F3-97DD-FE90E3525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510" y="-3328"/>
            <a:ext cx="8119915" cy="686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003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D35AD9-0DC5-E77C-36C7-37D4DF087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993" y="283401"/>
            <a:ext cx="7968202" cy="23944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6BC130-AAFE-98D0-C51D-31FF83861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291" y="2677886"/>
            <a:ext cx="9981606" cy="41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135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B03B79-3413-BCDD-F72D-EEEEFF852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885" y="0"/>
            <a:ext cx="6155605" cy="52997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359389-53E1-F38C-21D9-7EB0DBD35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886" y="5299788"/>
            <a:ext cx="8505536" cy="1575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033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BA9AF4-2EBA-2034-7033-FF82721F7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982" y="0"/>
            <a:ext cx="95500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218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024985-9A99-FF05-5623-55285535B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263" y="0"/>
            <a:ext cx="7265706" cy="33590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84050D-E6E9-21FC-B0AA-6D05B9368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116" y="3359020"/>
            <a:ext cx="6506635" cy="348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1108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9ABF04-AB88-AA38-22B8-AA37EFC16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028" y="0"/>
            <a:ext cx="80308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597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399693-2D21-3F2F-ABEF-7875FED48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040" y="44824"/>
            <a:ext cx="94079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6351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19B0F4-D30A-A461-7E87-5AD5924A8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9016"/>
            <a:ext cx="12192000" cy="437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692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E4D583-6789-999B-82DC-BD0084590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902" y="-6781"/>
            <a:ext cx="6941340" cy="686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097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248688-2777-4D42-3801-A38D83B63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7" y="2108718"/>
            <a:ext cx="12119619" cy="265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45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570C0B-93DB-AF12-1CE7-302ED2EEA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845" y="-1"/>
            <a:ext cx="579793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18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8FC175-8FBE-6E78-18BA-DB4B3EE2C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0360" y="11868"/>
            <a:ext cx="5520852" cy="684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1706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3C9291-22FC-1EED-B7D6-769CE3D34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4686"/>
            <a:ext cx="12198378" cy="551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036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1B2852-D27D-9AF1-5094-CA419112A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290" y="13262"/>
            <a:ext cx="7335633" cy="684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2013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EC445D-68E4-7609-EAA5-A4C4C421C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4237"/>
            <a:ext cx="12170936" cy="392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1080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650752-5C6C-1D1C-A5FF-27B50FFDA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328" y="0"/>
            <a:ext cx="97293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239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8167B7-FE5B-5F01-5DF1-212D5DC92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3547"/>
            <a:ext cx="12087937" cy="375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663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9FF409-F59E-F097-5136-1949795CD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3445"/>
            <a:ext cx="11900194" cy="40774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FE62A3-6C17-5657-47BA-251E31F3261F}"/>
              </a:ext>
            </a:extLst>
          </p:cNvPr>
          <p:cNvSpPr txBox="1"/>
          <p:nvPr/>
        </p:nvSpPr>
        <p:spPr>
          <a:xfrm>
            <a:off x="214604" y="373224"/>
            <a:ext cx="599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Continue ( Open Loop Control System ) ……</a:t>
            </a:r>
          </a:p>
        </p:txBody>
      </p:sp>
    </p:spTree>
    <p:extLst>
      <p:ext uri="{BB962C8B-B14F-4D97-AF65-F5344CB8AC3E}">
        <p14:creationId xmlns:p14="http://schemas.microsoft.com/office/powerpoint/2010/main" val="37273968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CA7C76-71EC-B8E5-BE4B-3DFD90836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495" y="-4336"/>
            <a:ext cx="8715504" cy="686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9473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61F456-79E2-1327-4DC1-20C6CB4AF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27" y="333030"/>
            <a:ext cx="11762546" cy="606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963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249277-6F60-266B-7212-40D95BC55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383" y="27100"/>
            <a:ext cx="10292063" cy="683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3722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E5D0C4-BCB0-F3CE-1406-13D959B76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04" y="0"/>
            <a:ext cx="11332017" cy="664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8001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B33500-9F5D-4972-E93F-36ECE6120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4824"/>
            <a:ext cx="12032065" cy="33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1002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17A90D-1AE5-6447-3FE1-6E52132C4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506" y="31538"/>
            <a:ext cx="6549245" cy="682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095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2C0718-F5AF-691E-5963-020E6772E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994" y="0"/>
            <a:ext cx="6049039" cy="45066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751031-62C5-B939-6AD1-5BC24FC5C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583" y="4506686"/>
            <a:ext cx="6732915" cy="235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8121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3AB2FE-A2E8-4119-3024-68EC32C61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396" y="0"/>
            <a:ext cx="7683063" cy="685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3032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BB18FE-2174-210F-3905-DB9006247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087" y="0"/>
            <a:ext cx="8930505" cy="16227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1D9D19-0F3A-04C0-86C8-3A4409ED5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6238" y="1622738"/>
            <a:ext cx="7521359" cy="5235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6214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A60205-846E-098A-813C-17CB3958C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864" y="-277816"/>
            <a:ext cx="10088690" cy="642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77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523318-665A-F3B0-8F4C-0A13B9FD1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629" y="20982"/>
            <a:ext cx="7381395" cy="683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766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E5FB77-5CBD-3BD6-EA69-F5D1E2FB2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494" y="-19360"/>
            <a:ext cx="8696532" cy="687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6577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15DE33-CDF0-F704-8646-2634CB1F4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412" y="-2404"/>
            <a:ext cx="8158317" cy="686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7901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0BF8C7-6263-D84C-2E0E-F80DAC29D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017" y="0"/>
            <a:ext cx="11388527" cy="17916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048A2B-A307-25C7-C9FF-0D8C7F5D4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4235" y="1791609"/>
            <a:ext cx="8823101" cy="506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0116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679DFC-DB39-E23C-E819-6EEA71333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718" y="10611"/>
            <a:ext cx="7986942" cy="684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4023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F3687C-C119-D03F-A02A-F631A3ED9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000"/>
            <a:ext cx="12189336" cy="35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7915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DCB46E-C9A3-31F9-22E3-E22B9DFB7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563" y="14609"/>
            <a:ext cx="6327222" cy="684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4338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3216C4-DE6C-DE88-5E13-21CD00B2D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987" y="0"/>
            <a:ext cx="9978026" cy="684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3901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83CDE0-817E-BCEE-A466-6BA79635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169" y="0"/>
            <a:ext cx="93496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7450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ED0E80-5594-2E00-00C1-061592BC0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069" y="0"/>
            <a:ext cx="50338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4510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441018-846C-50EA-264B-05D0BAC6E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2504"/>
            <a:ext cx="12188671" cy="389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728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B1EE90-D464-D048-55AA-4A2FAA251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51" y="1814804"/>
            <a:ext cx="12199751" cy="32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4346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9183FD-201E-A750-D64A-13805D7B7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710" y="10943"/>
            <a:ext cx="7931256" cy="684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3815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355C26-7AFA-7C49-339F-DE7CFFC64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3406"/>
            <a:ext cx="12192000" cy="323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616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82A67A-D321-19A3-31F8-25828F395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450" y="14894"/>
            <a:ext cx="6140466" cy="684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44946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B94EA4-4A97-0C51-1F85-751ED1F00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6954"/>
            <a:ext cx="12192000" cy="278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840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3C7967-0161-7006-2E69-00ACF79B8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019" y="0"/>
            <a:ext cx="895196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494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3294D8-464C-9346-D4E7-4E9AFA227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24" y="0"/>
            <a:ext cx="11127552" cy="656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62935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63D4E6-D752-FC19-61BC-F010E9821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812" y="10014"/>
            <a:ext cx="6341651" cy="6847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6362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494F73-7884-AA75-5606-33A6A1068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1" y="1744824"/>
            <a:ext cx="12163497" cy="33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6052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4BBE0C-0CF3-15E3-166C-F610FE27E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747" y="0"/>
            <a:ext cx="103925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49326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8A44C8-8983-C29C-160E-1A3ECC66F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577" y="14802"/>
            <a:ext cx="9300966" cy="684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986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61311A-3EA6-796F-854A-6B3214460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3185"/>
            <a:ext cx="12191921" cy="6111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5202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603CBA-4EF7-CCD8-5665-02D89F7F0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922" y="11820"/>
            <a:ext cx="9390369" cy="684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239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D4AEE1-21BC-DAEE-CCFA-B83B1A870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7" y="22471"/>
            <a:ext cx="11781918" cy="668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03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1F8A48-D249-0F41-DCC2-DB579D33A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0" y="251928"/>
            <a:ext cx="12006303" cy="638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6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E22152-ADB3-D403-16C7-C124968E4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0098" y="15644"/>
            <a:ext cx="7936724" cy="684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7218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9A427E9303B54DBFBBE113110CA6DF" ma:contentTypeVersion="2" ma:contentTypeDescription="Create a new document." ma:contentTypeScope="" ma:versionID="01cac18c75e7ca5d3941cd19928f6fc5">
  <xsd:schema xmlns:xsd="http://www.w3.org/2001/XMLSchema" xmlns:xs="http://www.w3.org/2001/XMLSchema" xmlns:p="http://schemas.microsoft.com/office/2006/metadata/properties" xmlns:ns2="7b7b3b4e-94b4-4794-84f5-8d6141b0fac6" targetNamespace="http://schemas.microsoft.com/office/2006/metadata/properties" ma:root="true" ma:fieldsID="4b13553c49a59d8d86c18ed512db2a1f" ns2:_="">
    <xsd:import namespace="7b7b3b4e-94b4-4794-84f5-8d6141b0fac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7b3b4e-94b4-4794-84f5-8d6141b0fa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39FA024-453D-4E32-ABDE-8EF7277008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7b3b4e-94b4-4794-84f5-8d6141b0fac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FCF244D-321F-48AC-B61B-255E543E980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07EE63-0CC0-4E7C-9E12-601F80D40B5A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8</Words>
  <Application>Microsoft Office PowerPoint</Application>
  <PresentationFormat>Widescreen</PresentationFormat>
  <Paragraphs>1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3" baseType="lpstr">
      <vt:lpstr>Arial</vt:lpstr>
      <vt:lpstr>Calibri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SUNIL KUMAR PRADHAN</dc:creator>
  <cp:lastModifiedBy>Rahul Karthik</cp:lastModifiedBy>
  <cp:revision>132</cp:revision>
  <dcterms:created xsi:type="dcterms:W3CDTF">2022-12-12T05:16:41Z</dcterms:created>
  <dcterms:modified xsi:type="dcterms:W3CDTF">2025-02-03T11:17:27Z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0x010100439A427E9303B54DBFBBE113110CA6DF</vt:lpwstr>
  </property>
</Properties>
</file>

<file path=docProps/thumbnail.jpeg>
</file>